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5"/>
  </p:notesMasterIdLst>
  <p:sldIdLst>
    <p:sldId id="256" r:id="rId2"/>
    <p:sldId id="261" r:id="rId3"/>
    <p:sldId id="265" r:id="rId4"/>
    <p:sldId id="262" r:id="rId5"/>
    <p:sldId id="278" r:id="rId6"/>
    <p:sldId id="274" r:id="rId7"/>
    <p:sldId id="258" r:id="rId8"/>
    <p:sldId id="260" r:id="rId9"/>
    <p:sldId id="272" r:id="rId10"/>
    <p:sldId id="266" r:id="rId11"/>
    <p:sldId id="267" r:id="rId12"/>
    <p:sldId id="268" r:id="rId13"/>
    <p:sldId id="269" r:id="rId14"/>
    <p:sldId id="270" r:id="rId15"/>
    <p:sldId id="271" r:id="rId16"/>
    <p:sldId id="273" r:id="rId17"/>
    <p:sldId id="275" r:id="rId18"/>
    <p:sldId id="276" r:id="rId19"/>
    <p:sldId id="280" r:id="rId20"/>
    <p:sldId id="281" r:id="rId21"/>
    <p:sldId id="282" r:id="rId22"/>
    <p:sldId id="283" r:id="rId23"/>
    <p:sldId id="279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88" d="100"/>
          <a:sy n="88" d="100"/>
        </p:scale>
        <p:origin x="-714" y="-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B55198-3E5E-4BD5-BB96-CF66022193DE}" type="datetimeFigureOut">
              <a:rPr lang="en-US" smtClean="0"/>
              <a:t>4/5/2016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32AD73-6A12-431F-A116-92781F8F13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4426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32AD73-6A12-431F-A116-92781F8F1354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062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5B36C-D08C-4470-B8BB-017795D6235E}" type="datetimeFigureOut">
              <a:rPr lang="en-US" smtClean="0"/>
              <a:t>4/5/2016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4A653-1495-480E-BD8D-18B6778B70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0676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5B36C-D08C-4470-B8BB-017795D6235E}" type="datetimeFigureOut">
              <a:rPr lang="en-US" smtClean="0"/>
              <a:t>4/5/2016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4A653-1495-480E-BD8D-18B6778B70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0730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5B36C-D08C-4470-B8BB-017795D6235E}" type="datetimeFigureOut">
              <a:rPr lang="en-US" smtClean="0"/>
              <a:t>4/5/2016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4A653-1495-480E-BD8D-18B6778B70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31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5B36C-D08C-4470-B8BB-017795D6235E}" type="datetimeFigureOut">
              <a:rPr lang="en-US" smtClean="0"/>
              <a:t>4/5/2016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4A653-1495-480E-BD8D-18B6778B70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641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5B36C-D08C-4470-B8BB-017795D6235E}" type="datetimeFigureOut">
              <a:rPr lang="en-US" smtClean="0"/>
              <a:t>4/5/2016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4A653-1495-480E-BD8D-18B6778B70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362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5B36C-D08C-4470-B8BB-017795D6235E}" type="datetimeFigureOut">
              <a:rPr lang="en-US" smtClean="0"/>
              <a:t>4/5/2016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4A653-1495-480E-BD8D-18B6778B70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26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5B36C-D08C-4470-B8BB-017795D6235E}" type="datetimeFigureOut">
              <a:rPr lang="en-US" smtClean="0"/>
              <a:t>4/5/2016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4A653-1495-480E-BD8D-18B6778B70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29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5B36C-D08C-4470-B8BB-017795D6235E}" type="datetimeFigureOut">
              <a:rPr lang="en-US" smtClean="0"/>
              <a:t>4/5/2016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4A653-1495-480E-BD8D-18B6778B70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961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5B36C-D08C-4470-B8BB-017795D6235E}" type="datetimeFigureOut">
              <a:rPr lang="en-US" smtClean="0"/>
              <a:t>4/5/2016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4A653-1495-480E-BD8D-18B6778B70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3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5B36C-D08C-4470-B8BB-017795D6235E}" type="datetimeFigureOut">
              <a:rPr lang="en-US" smtClean="0"/>
              <a:t>4/5/2016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4A653-1495-480E-BD8D-18B6778B70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176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5B36C-D08C-4470-B8BB-017795D6235E}" type="datetimeFigureOut">
              <a:rPr lang="en-US" smtClean="0"/>
              <a:t>4/5/2016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4A653-1495-480E-BD8D-18B6778B70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723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5B36C-D08C-4470-B8BB-017795D6235E}" type="datetimeFigureOut">
              <a:rPr lang="en-US" smtClean="0"/>
              <a:t>4/5/2016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D4A653-1495-480E-BD8D-18B6778B70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372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MOMENT IN HISTORY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81600"/>
          </a:xfrm>
        </p:spPr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</a:p>
          <a:p>
            <a:pPr marL="0" indent="0">
              <a:buNone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</a:p>
          <a:p>
            <a:pPr marL="0" indent="0">
              <a:buNone/>
            </a:pP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type="body" sz="half" idx="4294967295"/>
          </p:nvPr>
        </p:nvSpPr>
        <p:spPr>
          <a:xfrm>
            <a:off x="0" y="1435100"/>
            <a:ext cx="3008313" cy="4691063"/>
          </a:xfrm>
        </p:spPr>
        <p:txBody>
          <a:bodyPr>
            <a:normAutofit fontScale="77500" lnSpcReduction="2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</a:p>
        </p:txBody>
      </p:sp>
      <p:pic>
        <p:nvPicPr>
          <p:cNvPr id="1028" name="Picture 4" descr="C:\Users\I Vezzetti\Pictures\Bridge Tablet #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74" t="25777" r="31459" b="41664"/>
          <a:stretch/>
        </p:blipFill>
        <p:spPr bwMode="auto">
          <a:xfrm>
            <a:off x="2666999" y="1295400"/>
            <a:ext cx="3974531" cy="4907280"/>
          </a:xfrm>
          <a:prstGeom prst="rect">
            <a:avLst/>
          </a:prstGeom>
          <a:noFill/>
          <a:ln w="76200"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01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I Vezzetti\Documents\mARTI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07" t="25926" r="29034" b="34963"/>
          <a:stretch/>
        </p:blipFill>
        <p:spPr bwMode="auto">
          <a:xfrm rot="5400000">
            <a:off x="2415783" y="-353302"/>
            <a:ext cx="4312922" cy="5476727"/>
          </a:xfrm>
          <a:prstGeom prst="rect">
            <a:avLst/>
          </a:prstGeom>
          <a:noFill/>
          <a:ln w="76200">
            <a:solidFill>
              <a:schemeClr val="bg2">
                <a:lumMod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MISTRESS OF CEREMONIES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833880" y="5334000"/>
            <a:ext cx="5486400" cy="1295400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MRS. ALBERT MARTIN</a:t>
            </a:r>
          </a:p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PARTT STATE DIRECTOR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768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GOVERNOR JAMES V. ALFRED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56561" y="304801"/>
            <a:ext cx="3119120" cy="4257040"/>
          </a:xfrm>
        </p:spPr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STATE OF TEXAS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I Vezzetti\Documents\gOV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65" t="33785" r="32721" b="33078"/>
          <a:stretch/>
        </p:blipFill>
        <p:spPr bwMode="auto">
          <a:xfrm>
            <a:off x="2956561" y="269240"/>
            <a:ext cx="3119120" cy="4292600"/>
          </a:xfrm>
          <a:prstGeom prst="rect">
            <a:avLst/>
          </a:prstGeom>
          <a:noFill/>
          <a:ln w="57150">
            <a:solidFill>
              <a:schemeClr val="bg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415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GOVERNORS OF TWO MEXICAN STATES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GOVERNOR PABLO QUIROGA</a:t>
            </a:r>
          </a:p>
          <a:p>
            <a:pPr algn="ctr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NUEVO LEON, MEXICO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sz="half" idx="2"/>
          </p:nvPr>
        </p:nvSpPr>
        <p:spPr>
          <a:xfrm>
            <a:off x="304799" y="2743200"/>
            <a:ext cx="4175761" cy="271194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267200" y="1535113"/>
            <a:ext cx="4724401" cy="63976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JESUS VALDES SANCHEZ</a:t>
            </a:r>
          </a:p>
          <a:p>
            <a:pPr algn="ctr"/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GOVERNOR OF COAHULA, MEXICO</a:t>
            </a: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4"/>
          </p:nvPr>
        </p:nvSpPr>
        <p:spPr>
          <a:xfrm>
            <a:off x="4742120" y="2743201"/>
            <a:ext cx="3990550" cy="266378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074" name="Picture 2" descr="C:\Users\I Vezzetti\Documents\rESPONSE I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92" t="27972" r="30216" b="32963"/>
          <a:stretch/>
        </p:blipFill>
        <p:spPr bwMode="auto">
          <a:xfrm rot="5400000">
            <a:off x="1036707" y="2011294"/>
            <a:ext cx="2711945" cy="4175760"/>
          </a:xfrm>
          <a:prstGeom prst="rect">
            <a:avLst/>
          </a:prstGeom>
          <a:noFill/>
          <a:ln w="57150">
            <a:solidFill>
              <a:schemeClr val="bg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I Vezzetti\Documents\Untitled#()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22" t="33733" r="29203" b="30022"/>
          <a:stretch/>
        </p:blipFill>
        <p:spPr bwMode="auto">
          <a:xfrm rot="5400000">
            <a:off x="5405506" y="2079818"/>
            <a:ext cx="2663777" cy="3990548"/>
          </a:xfrm>
          <a:prstGeom prst="rect">
            <a:avLst/>
          </a:prstGeom>
          <a:noFill/>
          <a:ln w="76200">
            <a:solidFill>
              <a:schemeClr val="tx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0905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WELCOME BY MAYOR</a:t>
            </a:r>
            <a:b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ALBERT MARTIN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 rot="10800000">
            <a:off x="1676400" y="1600197"/>
            <a:ext cx="6183866" cy="4564936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098" name="Picture 2" descr="C:\Users\I Vezzetti\Documents\Untitled #89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18" t="28000" r="29421" b="31260"/>
          <a:stretch/>
        </p:blipFill>
        <p:spPr bwMode="auto">
          <a:xfrm rot="5400000">
            <a:off x="2485866" y="790734"/>
            <a:ext cx="4564934" cy="6183866"/>
          </a:xfrm>
          <a:prstGeom prst="rect">
            <a:avLst/>
          </a:prstGeom>
          <a:noFill/>
          <a:ln w="76200">
            <a:solidFill>
              <a:schemeClr val="bg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644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DEDICATORY ADDRESS</a:t>
            </a:r>
            <a:b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GIVEN BY EDWARD L. REED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447800" y="1600200"/>
            <a:ext cx="6508523" cy="495669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122" name="Picture 2" descr="C:\Users\I Vezzetti\Documents\Untitled 789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12" t="16297" r="18215" b="22815"/>
          <a:stretch/>
        </p:blipFill>
        <p:spPr bwMode="auto">
          <a:xfrm rot="5400000">
            <a:off x="2223715" y="824285"/>
            <a:ext cx="4956693" cy="6508523"/>
          </a:xfrm>
          <a:prstGeom prst="rect">
            <a:avLst/>
          </a:prstGeom>
          <a:noFill/>
          <a:ln w="76200">
            <a:solidFill>
              <a:schemeClr val="tx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5120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273050"/>
            <a:ext cx="4114800" cy="582295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TABLET ON THE</a:t>
            </a:r>
            <a:b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LAREDO INTERNATIONAL BRIDGE WAS UNVEILED BY MRS. FERNANDO TORREBLANCO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724400" y="533400"/>
            <a:ext cx="3805366" cy="602688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146" name="Picture 2" descr="C:\Users\I Vezzetti\Documents\Untitled9999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83" t="13481" r="23717" b="23504"/>
          <a:stretch/>
        </p:blipFill>
        <p:spPr bwMode="auto">
          <a:xfrm>
            <a:off x="4724399" y="533400"/>
            <a:ext cx="3805367" cy="6062297"/>
          </a:xfrm>
          <a:prstGeom prst="rect">
            <a:avLst/>
          </a:prstGeom>
          <a:noFill/>
          <a:ln w="76200">
            <a:solidFill>
              <a:schemeClr val="bg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2372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PARTBridgeMarke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88" t="19246" r="15388" b="12941"/>
          <a:stretch/>
        </p:blipFill>
        <p:spPr bwMode="auto">
          <a:xfrm>
            <a:off x="2133602" y="152402"/>
            <a:ext cx="4333920" cy="6482959"/>
          </a:xfrm>
          <a:prstGeom prst="rect">
            <a:avLst/>
          </a:prstGeom>
          <a:noFill/>
          <a:ln w="76200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252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I Vezzetti\Documents\20150513_16274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95400"/>
            <a:ext cx="8290560" cy="4663440"/>
          </a:xfrm>
          <a:prstGeom prst="rect">
            <a:avLst/>
          </a:prstGeom>
          <a:noFill/>
          <a:ln w="76200">
            <a:solidFill>
              <a:schemeClr val="bg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6972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Untitled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824" b="31651"/>
          <a:stretch>
            <a:fillRect/>
          </a:stretch>
        </p:blipFill>
        <p:spPr bwMode="auto">
          <a:xfrm>
            <a:off x="2438400" y="152400"/>
            <a:ext cx="4419262" cy="6575449"/>
          </a:xfrm>
          <a:prstGeom prst="rect">
            <a:avLst/>
          </a:prstGeom>
          <a:noFill/>
          <a:ln w="76200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265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MISTRESS OF CEREMONY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4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DIANA C. RODRIGUEZ</a:t>
            </a:r>
          </a:p>
          <a:p>
            <a:pPr marL="0" indent="0" algn="ctr">
              <a:buNone/>
            </a:pP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 OF LAREDO DIRECTOR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254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FLORENCE TERRY GRISWOLD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971800" y="1447800"/>
            <a:ext cx="3200400" cy="4724399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I Vezzetti\Pictures\gRISWOL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58" t="16150" r="4767" b="43258"/>
          <a:stretch/>
        </p:blipFill>
        <p:spPr bwMode="auto">
          <a:xfrm>
            <a:off x="3098800" y="1524000"/>
            <a:ext cx="2993054" cy="4555966"/>
          </a:xfrm>
          <a:prstGeom prst="rect">
            <a:avLst/>
          </a:prstGeom>
          <a:noFill/>
          <a:ln w="76200">
            <a:solidFill>
              <a:schemeClr val="bg2">
                <a:lumMod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1765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GUEST SPEAKER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4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CARLOS CASCOS</a:t>
            </a:r>
          </a:p>
          <a:p>
            <a:pPr marL="0" indent="0" algn="ctr">
              <a:buNone/>
            </a:pP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SECRETARY OF STATE</a:t>
            </a:r>
          </a:p>
          <a:p>
            <a:pPr marL="0" indent="0" algn="ctr">
              <a:buNone/>
            </a:pP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TEXAS</a:t>
            </a:r>
          </a:p>
          <a:p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008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AIM OF THE PAN AMERICAN ROUND TABLE</a:t>
            </a:r>
          </a:p>
          <a:p>
            <a:pPr marL="0" indent="0" algn="ctr">
              <a:buNone/>
            </a:pP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MOVEMENT</a:t>
            </a:r>
          </a:p>
          <a:p>
            <a:pPr marL="0" indent="0" algn="ctr">
              <a:buNone/>
            </a:pP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PROVIDE MUTUAL KNOWLEDGE, UNDERSTANDING, AND FRIENDSHIP AMONG THE WOMEN OF THE  WESTERN HEMISPHERE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3336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TO FOSTER ALL MOVEMENTS LEADING TO A HIGHER CIVILIZATION, ESPECIALLY THOSE AFFECTING THE WOMEN AND CHILDREN OF THESE COUNTRIES.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3762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6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“ONE FOR ALL </a:t>
            </a:r>
            <a:endParaRPr 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6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ALL FOR ONE”</a:t>
            </a:r>
            <a:endParaRPr 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6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“UNA PARA TODAS </a:t>
            </a:r>
            <a:endParaRPr 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6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TODAS PARA UNA”</a:t>
            </a:r>
            <a:endParaRPr 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242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 JUNE 16, 1934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MRS GRISWOLD RECEIVES A TELEGRAM FROM AMERICAN BOUNDARY COMMISSIONER THAT BOTH SECRETARIES OF STATE HAD GIVEN APPROVAL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9813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hazimal_dispute_map_01.jpg (800×463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24000"/>
            <a:ext cx="7620000" cy="4410076"/>
          </a:xfrm>
          <a:prstGeom prst="rect">
            <a:avLst/>
          </a:prstGeom>
          <a:noFill/>
          <a:ln w="76200">
            <a:solidFill>
              <a:schemeClr val="bg2">
                <a:lumMod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113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458200" cy="566896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APRIL 14, 1935</a:t>
            </a:r>
          </a:p>
          <a:p>
            <a:pPr marL="0" indent="0" algn="ctr">
              <a:buNone/>
            </a:pPr>
            <a:endParaRPr lang="en-US" sz="6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PAN AMERICA OBSERVANCE DAY</a:t>
            </a:r>
          </a:p>
          <a:p>
            <a:pPr algn="ctr"/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DAY BEFORE </a:t>
            </a:r>
            <a:r>
              <a:rPr lang="en-US" sz="4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 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PARTT CONVENTION IN LAREDO</a:t>
            </a:r>
          </a:p>
          <a:p>
            <a:pPr algn="ctr"/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5339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ENGRAVED INVITATION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399" y="1371600"/>
            <a:ext cx="4101370" cy="5144359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050" name="Picture 2" descr="C:\Users\I Vezzetti\Documents\Untitled original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87" t="24741" r="3545" b="32148"/>
          <a:stretch/>
        </p:blipFill>
        <p:spPr bwMode="auto">
          <a:xfrm rot="5400000">
            <a:off x="1916905" y="1893095"/>
            <a:ext cx="5144358" cy="4101369"/>
          </a:xfrm>
          <a:prstGeom prst="rect">
            <a:avLst/>
          </a:prstGeom>
          <a:noFill/>
          <a:ln w="76200">
            <a:solidFill>
              <a:schemeClr val="bg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8981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SKETCH AND BLUE PRINTS </a:t>
            </a:r>
            <a:b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 HENRY WEDEMEYER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1676400"/>
            <a:ext cx="3488418" cy="4811227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I Vezzetti\Documents\09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9" t="15409" r="7739" b="23331"/>
          <a:stretch/>
        </p:blipFill>
        <p:spPr bwMode="auto">
          <a:xfrm>
            <a:off x="2971800" y="1676399"/>
            <a:ext cx="3488418" cy="4811227"/>
          </a:xfrm>
          <a:prstGeom prst="rect">
            <a:avLst/>
          </a:prstGeom>
          <a:noFill/>
          <a:ln w="76200">
            <a:solidFill>
              <a:schemeClr val="bg2">
                <a:lumMod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564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" y="1008061"/>
            <a:ext cx="8229600" cy="53641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HAD TO MEET REGULATION OF INTERNATIONAL BOUNDARY COMMISSION:  NORTH SIDE WRITTEN IN ENGLISH AND SOUTH SIDE WRITTEN IN SPANISH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428206"/>
            <a:ext cx="8229600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400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I Vezzetti\Documents\09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75" t="4132" r="6694" b="4641"/>
          <a:stretch/>
        </p:blipFill>
        <p:spPr bwMode="auto">
          <a:xfrm>
            <a:off x="3352800" y="619761"/>
            <a:ext cx="2773680" cy="5699760"/>
          </a:xfrm>
          <a:prstGeom prst="rect">
            <a:avLst/>
          </a:prstGeom>
          <a:noFill/>
          <a:ln w="76200">
            <a:solidFill>
              <a:schemeClr val="bg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2373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8BD6F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425</TotalTime>
  <Words>201</Words>
  <Application>Microsoft Office PowerPoint</Application>
  <PresentationFormat>On-screen Show (4:3)</PresentationFormat>
  <Paragraphs>68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A MOMENT IN HISTORY</vt:lpstr>
      <vt:lpstr>FLORENCE TERRY GRISWOLD</vt:lpstr>
      <vt:lpstr>ON JUNE 16, 1934</vt:lpstr>
      <vt:lpstr>PowerPoint Presentation</vt:lpstr>
      <vt:lpstr>PowerPoint Presentation</vt:lpstr>
      <vt:lpstr>ENGRAVED INVITATION</vt:lpstr>
      <vt:lpstr>SKETCH AND BLUE PRINTS  BY HENRY WEDEMEYER</vt:lpstr>
      <vt:lpstr>PowerPoint Presentation</vt:lpstr>
      <vt:lpstr>PowerPoint Presentation</vt:lpstr>
      <vt:lpstr>MISTRESS OF CEREMONIES</vt:lpstr>
      <vt:lpstr>   GOVERNOR JAMES V. ALFRED</vt:lpstr>
      <vt:lpstr>GOVERNORS OF TWO MEXICAN STATES</vt:lpstr>
      <vt:lpstr>WELCOME BY MAYOR ALBERT MARTIN</vt:lpstr>
      <vt:lpstr>DEDICATORY ADDRESS GIVEN BY EDWARD L. REED</vt:lpstr>
      <vt:lpstr>THE TABLET ON THE LAREDO INTERNATIONAL BRIDGE WAS UNVEILED BY MRS. FERNANDO TORREBLANCO</vt:lpstr>
      <vt:lpstr>PowerPoint Presentation</vt:lpstr>
      <vt:lpstr>PowerPoint Presentation</vt:lpstr>
      <vt:lpstr>PowerPoint Presentation</vt:lpstr>
      <vt:lpstr>MISTRESS OF CEREMONY</vt:lpstr>
      <vt:lpstr>GUEST SPEAKER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 Vezzetti</dc:creator>
  <cp:lastModifiedBy>Mary Ann</cp:lastModifiedBy>
  <cp:revision>31</cp:revision>
  <dcterms:created xsi:type="dcterms:W3CDTF">2016-02-18T20:00:10Z</dcterms:created>
  <dcterms:modified xsi:type="dcterms:W3CDTF">2016-04-05T13:15:39Z</dcterms:modified>
</cp:coreProperties>
</file>