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61" r:id="rId3"/>
    <p:sldId id="265" r:id="rId4"/>
    <p:sldId id="262" r:id="rId5"/>
    <p:sldId id="278" r:id="rId6"/>
    <p:sldId id="274" r:id="rId7"/>
    <p:sldId id="258" r:id="rId8"/>
    <p:sldId id="260" r:id="rId9"/>
    <p:sldId id="272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80" r:id="rId20"/>
    <p:sldId id="281" r:id="rId21"/>
    <p:sldId id="282" r:id="rId22"/>
    <p:sldId id="283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55198-3E5E-4BD5-BB96-CF66022193D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2AD73-6A12-431F-A116-92781F8F13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2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AD73-6A12-431F-A116-92781F8F13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6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7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3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6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2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B36C-D08C-4470-B8BB-017795D6235E}" type="datetimeFigureOut">
              <a:rPr lang="en-US" smtClean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A653-1495-480E-BD8D-18B6778B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7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MOMENT IN HISTORY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  <p:pic>
        <p:nvPicPr>
          <p:cNvPr id="1028" name="Picture 4" descr="C:\Users\I Vezzetti\Pictures\Bridge Tablet #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4" t="25777" r="31459" b="41664"/>
          <a:stretch/>
        </p:blipFill>
        <p:spPr bwMode="auto">
          <a:xfrm>
            <a:off x="2666999" y="1295400"/>
            <a:ext cx="3974531" cy="490728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 Vezzetti\Documents\mART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25926" r="29034" b="34963"/>
          <a:stretch/>
        </p:blipFill>
        <p:spPr bwMode="auto">
          <a:xfrm rot="5400000">
            <a:off x="2415783" y="-353302"/>
            <a:ext cx="4312922" cy="5476727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MISTRESS OF CEREMONIES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33880" y="5334000"/>
            <a:ext cx="54864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MRS. ALBERT MARTIN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PARTT STATE DIRECTOR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 JAMES V. ALFRED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6561" y="304801"/>
            <a:ext cx="3119120" cy="425704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TEXAS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I Vezzetti\Documents\g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33785" r="32721" b="33078"/>
          <a:stretch/>
        </p:blipFill>
        <p:spPr bwMode="auto">
          <a:xfrm>
            <a:off x="2956561" y="269240"/>
            <a:ext cx="3119120" cy="42926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GOVERNORS OF TWO MEXICAN STATES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 PABLO QUIROGA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NUEVO LEON, MEXICO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04799" y="2743200"/>
            <a:ext cx="4175761" cy="27119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267200" y="1535113"/>
            <a:ext cx="4724401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VALDES SANCHEZ</a:t>
            </a:r>
          </a:p>
          <a:p>
            <a:pPr algn="ctr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 OF COAHULA, MEXICO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42120" y="2743201"/>
            <a:ext cx="3990550" cy="26637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I Vezzetti\Documents\rESPONSE 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2" t="27972" r="30216" b="32963"/>
          <a:stretch/>
        </p:blipFill>
        <p:spPr bwMode="auto">
          <a:xfrm rot="5400000">
            <a:off x="1036707" y="2011294"/>
            <a:ext cx="2711945" cy="417576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 Vezzetti\Documents\Untitled#(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2" t="33733" r="29203" b="30022"/>
          <a:stretch/>
        </p:blipFill>
        <p:spPr bwMode="auto">
          <a:xfrm rot="5400000">
            <a:off x="5405506" y="2079818"/>
            <a:ext cx="2663777" cy="399054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BY MAYOR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ALBERT MARTIN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 rot="10800000">
            <a:off x="1676400" y="1600197"/>
            <a:ext cx="6183866" cy="45649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I Vezzetti\Documents\Untitled #8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8" t="28000" r="29421" b="31260"/>
          <a:stretch/>
        </p:blipFill>
        <p:spPr bwMode="auto">
          <a:xfrm rot="5400000">
            <a:off x="2485866" y="790734"/>
            <a:ext cx="4564934" cy="6183866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DEDICATORY ADDRESS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BY EDWARD L. REED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600200"/>
            <a:ext cx="6508523" cy="49566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I Vezzetti\Documents\Untitled 78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t="16297" r="18215" b="22815"/>
          <a:stretch/>
        </p:blipFill>
        <p:spPr bwMode="auto">
          <a:xfrm rot="5400000">
            <a:off x="2223715" y="824285"/>
            <a:ext cx="4956693" cy="6508523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3050"/>
            <a:ext cx="4114800" cy="58229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TABLET ON THE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LAREDO INTERNATIONAL BRIDGE WAS UNVEILED BY MRS. FERNANDO TORREBLANCO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4400" y="533400"/>
            <a:ext cx="3805366" cy="60268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I Vezzetti\Documents\Untitled99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t="13481" r="23717" b="23504"/>
          <a:stretch/>
        </p:blipFill>
        <p:spPr bwMode="auto">
          <a:xfrm>
            <a:off x="4724399" y="533400"/>
            <a:ext cx="3805367" cy="6062297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PARTBridgeMar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8" t="19246" r="15388" b="12941"/>
          <a:stretch/>
        </p:blipFill>
        <p:spPr bwMode="auto">
          <a:xfrm>
            <a:off x="2133602" y="152402"/>
            <a:ext cx="4333920" cy="6482959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 Vezzetti\Documents\20150513_162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90560" cy="466344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24" b="31651"/>
          <a:stretch>
            <a:fillRect/>
          </a:stretch>
        </p:blipFill>
        <p:spPr bwMode="auto">
          <a:xfrm>
            <a:off x="2438400" y="152400"/>
            <a:ext cx="4419262" cy="6575449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MISTRESS OF CEREMONY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DIANA C. RODRIGUEZ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 LAREDO DIRECTOR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FLORENCE TERRY GRISWOLD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1447800"/>
            <a:ext cx="3200400" cy="47243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I Vezzetti\Pictures\gRISWO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8" t="16150" r="4767" b="43258"/>
          <a:stretch/>
        </p:blipFill>
        <p:spPr bwMode="auto">
          <a:xfrm>
            <a:off x="3098800" y="1524000"/>
            <a:ext cx="2993054" cy="4555966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GUEST SPEAKER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CASCOS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 OF STATE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THE PAN AMERICAN ROUND TABLE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</a:p>
          <a:p>
            <a:pPr marL="0" indent="0" algn="ctr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MUTUAL KNOWLEDGE, UNDERSTANDING, AND FRIENDSHIP AMONG THE WOMEN OF THE  WESTERN HEMISPHERE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 FOSTER ALL MOVEMENTS LEADING TO A HIGHER CIVILIZATION, ESPECIALLY THOSE AFFECTING THE WOMEN AND CHILDREN OF THESE COUNTRIES.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“ONE FOR ALL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 FOR ONE”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“UNA PARA TODAS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TODAS PARA UNA”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JUNE 16, 1934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 GRISWOLD RECEIVES A TELEGRAM FROM AMERICAN BOUNDARY COMMISSIONER THAT BOTH SECRETARIES OF STATE HAD GIVEN APPROVAL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zimal_dispute_map_01.jpg (800×46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410076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668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14, 1935</a:t>
            </a:r>
          </a:p>
          <a:p>
            <a:pPr marL="0" indent="0" algn="ctr">
              <a:buNone/>
            </a:pPr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 AMERICA OBSERVANCE DAY</a:t>
            </a: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DAY BEFORE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PARTT CONVENTION IN LAREDO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ENGRAVED INVITATION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399" y="1371600"/>
            <a:ext cx="4101370" cy="51443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I Vezzetti\Documents\Untitled 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24741" r="3545" b="32148"/>
          <a:stretch/>
        </p:blipFill>
        <p:spPr bwMode="auto">
          <a:xfrm rot="5400000">
            <a:off x="1916905" y="1893095"/>
            <a:ext cx="5144358" cy="4101369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 AND BLUE PRINTS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HENRY WEDEMEYER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488418" cy="48112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I Vezzetti\Documents\0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15409" r="7739" b="23331"/>
          <a:stretch/>
        </p:blipFill>
        <p:spPr bwMode="auto">
          <a:xfrm>
            <a:off x="2971800" y="1676399"/>
            <a:ext cx="3488418" cy="4811227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008061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TO MEET REGULATION OF INTERNATIONAL BOUNDARY COMMISSION:  NORTH SIDE WRITTEN IN ENGLISH AND SOUTH SIDE WRITTEN IN SPANISH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8206"/>
            <a:ext cx="82296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 Vezzetti\Documents\0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4132" r="6694" b="4641"/>
          <a:stretch/>
        </p:blipFill>
        <p:spPr bwMode="auto">
          <a:xfrm>
            <a:off x="3352800" y="619761"/>
            <a:ext cx="2773680" cy="569976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8BD6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201</Words>
  <Application>Microsoft Office PowerPoint</Application>
  <PresentationFormat>On-screen Show (4:3)</PresentationFormat>
  <Paragraphs>68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 MOMENT IN HISTORY</vt:lpstr>
      <vt:lpstr>FLORENCE TERRY GRISWOLD</vt:lpstr>
      <vt:lpstr>ON JUNE 16, 1934</vt:lpstr>
      <vt:lpstr>PowerPoint Presentation</vt:lpstr>
      <vt:lpstr>PowerPoint Presentation</vt:lpstr>
      <vt:lpstr>ENGRAVED INVITATION</vt:lpstr>
      <vt:lpstr>SKETCH AND BLUE PRINTS  BY HENRY WEDEMEYER</vt:lpstr>
      <vt:lpstr>PowerPoint Presentation</vt:lpstr>
      <vt:lpstr>PowerPoint Presentation</vt:lpstr>
      <vt:lpstr>MISTRESS OF CEREMONIES</vt:lpstr>
      <vt:lpstr>   GOVERNOR JAMES V. ALFRED</vt:lpstr>
      <vt:lpstr>GOVERNORS OF TWO MEXICAN STATES</vt:lpstr>
      <vt:lpstr>WELCOME BY MAYOR ALBERT MARTIN</vt:lpstr>
      <vt:lpstr>DEDICATORY ADDRESS GIVEN BY EDWARD L. REED</vt:lpstr>
      <vt:lpstr>THE TABLET ON THE LAREDO INTERNATIONAL BRIDGE WAS UNVEILED BY MRS. FERNANDO TORREBLANCO</vt:lpstr>
      <vt:lpstr>PowerPoint Presentation</vt:lpstr>
      <vt:lpstr>PowerPoint Presentation</vt:lpstr>
      <vt:lpstr>PowerPoint Presentation</vt:lpstr>
      <vt:lpstr>MISTRESS OF CEREMONY</vt:lpstr>
      <vt:lpstr>GUEST SPEAKER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Vezzetti</dc:creator>
  <cp:lastModifiedBy>Mary Ann</cp:lastModifiedBy>
  <cp:revision>31</cp:revision>
  <dcterms:created xsi:type="dcterms:W3CDTF">2016-02-18T20:00:10Z</dcterms:created>
  <dcterms:modified xsi:type="dcterms:W3CDTF">2016-05-01T03:59:16Z</dcterms:modified>
</cp:coreProperties>
</file>